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C9C7D-ACFC-D0E9-59E5-F9D522C4D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658BD8-D66F-034C-7DE9-74FCD46E7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B8EBF-A16C-3FDE-0607-08CEE885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565B03-0D5E-D4C4-6DB8-D4CBB0C40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87835C-004E-FD23-A961-8BACDB08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3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A8BB8-FC11-9855-1E18-685700AFE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D626159-CFF4-D21B-5831-727A94828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4CA3FD-1DB3-E3BD-D1E5-863676896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E2F43B-3553-4B81-B8AB-FEE0D8CB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37ED7C-BD97-CED8-C153-17A8734D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54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FC5356F-46E4-CE87-4190-06E2DAF2A3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AC1B4D7-155D-6F65-FFBF-15ADFF489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D8F7DF-F1C2-609D-59C1-FA71DFE3A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C6E560-E4F2-1CEA-B169-654BEE83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D6E309-7756-4E8A-FD2B-27AB728F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24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50C40-2B3D-8996-7074-7B5AD096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D998AE-78F3-A0C7-B648-11C20105A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ED3038-B5D6-81D8-F20F-90023B3B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5DB9B9-A99D-D41E-6AAC-7B009DDC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9F0524-BCCF-4FDE-4721-C64922B8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6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6F7FD-E27C-231C-C502-D39BD723B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580A4F7-B8A9-E56D-4784-2628A84C2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00E8A7-93F5-7EE3-9AFD-8DAD4DF2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CFB47F-F9F3-C5C8-3419-CE319B4A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8A3D81-47F1-E593-A65D-E27D5520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92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05877-6AE0-8233-6094-75F575749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47B3B6-18F0-9B96-F109-78D816CDC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25120C-0082-7B48-E09E-4C7B0D7E8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F8EC5A-FC00-2433-2057-F1400983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0473D4-A0E1-4AA6-DD03-A8DB3372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C0907C-1681-3B55-1A1E-EF2E56B34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99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9063B-54D0-B55F-2922-80E3FC36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E90BD2-194E-78A9-A9D1-4ECA316E4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B5154F-5552-74B0-07CE-569F6CC78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19ADF06-1D4A-5A60-B994-B6F7FE27E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969F171-5AF2-22AE-8500-21B705210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E512036-297F-F768-4CCC-EF9EA3226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23B5D0B-C20B-7465-888F-1D22F9D3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3819C5D-1280-AACF-3517-EB3B21FF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0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C2388-B7A3-C987-6402-46A961F6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D2847C-A360-78A8-845E-26A2D4886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AF1127-66F5-5E16-C5AF-665DA514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521A700-321A-4739-34CB-FECB2733D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34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644B11D-C1AC-2F52-6B37-A07E63E5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2F6295-3F61-CBB7-093A-73399887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0468D3E-D6F4-E9FB-FCB1-04776CAD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61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16900-42D4-50E6-FC80-08ACEB644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9ED7DE-813A-75AD-AD3B-477E6CF7C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FD24B9-D108-FAAA-4648-91B9F8CAA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6ACAD-9A5C-D641-8E62-01E11D8F9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1DE46A-1ECD-0661-5BBC-D6859336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CACEC4-E3BF-D0D2-431B-0F0CB795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445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E32D3-817B-2585-6C76-4EF540BD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55CFE0A-7F4C-7215-A55B-12F55CE07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EC24D3-395E-3EDB-1A56-94DC90EE0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D90A7C3-96A3-F649-2317-56C9882A3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1D8031-8996-D4FD-87BF-80D35F9A3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BC48DA-3C7C-2E7C-F2C9-F7BC655D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34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F93BF47-BDE3-21DB-A70A-3D9A69D55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7F814F-66D5-17E5-9739-1B3073DE6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16E711-A69A-EB0F-E201-6BB5793A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014C-F93C-45CF-BDD1-5F1C5832B80F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F277D6-5F42-7F6F-2A3E-23C5C3E23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9888D7-8AAA-639C-E73A-50B27D90C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1BDA3-479F-483B-8401-F2F9DAE36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2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D809A-79DC-9169-D10E-96F007F03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178" y="308540"/>
            <a:ext cx="11975869" cy="863150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Feedback-</a:t>
            </a:r>
            <a:r>
              <a:rPr lang="nl-NL" dirty="0" err="1"/>
              <a:t>friends</a:t>
            </a:r>
            <a:r>
              <a:rPr lang="nl-NL" dirty="0"/>
              <a:t> LA2 LBS 22-23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6D6972-6ED7-2AB0-D154-230A35C94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2049" y="2053729"/>
            <a:ext cx="4427913" cy="1655762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Tx/>
              <a:buChar char="-"/>
            </a:pPr>
            <a:r>
              <a:rPr lang="nl-NL" dirty="0"/>
              <a:t>13 oktober (1 </a:t>
            </a:r>
            <a:r>
              <a:rPr lang="nl-NL" dirty="0" err="1"/>
              <a:t>vd</a:t>
            </a:r>
            <a:r>
              <a:rPr lang="nl-NL" dirty="0"/>
              <a:t> lesuren van VT)</a:t>
            </a:r>
          </a:p>
          <a:p>
            <a:pPr marL="342900" indent="-342900" algn="l">
              <a:buFontTx/>
              <a:buChar char="-"/>
            </a:pPr>
            <a:r>
              <a:rPr lang="nl-NL" dirty="0"/>
              <a:t>Delen van jouw LA2 via </a:t>
            </a:r>
            <a:r>
              <a:rPr lang="nl-NL" dirty="0" err="1"/>
              <a:t>groepschat</a:t>
            </a:r>
            <a:r>
              <a:rPr lang="nl-NL" dirty="0"/>
              <a:t> in Teams (voor 11 oktober)</a:t>
            </a:r>
          </a:p>
          <a:p>
            <a:pPr marL="342900" indent="-342900" algn="l">
              <a:buFontTx/>
              <a:buChar char="-"/>
            </a:pPr>
            <a:r>
              <a:rPr lang="nl-NL" dirty="0"/>
              <a:t>Aanwezigheid, deelname en voorbereiding (</a:t>
            </a:r>
            <a:r>
              <a:rPr lang="nl-NL"/>
              <a:t>laten zien)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F044341-4A50-4524-F34A-2DE774ACBD38}"/>
              </a:ext>
            </a:extLst>
          </p:cNvPr>
          <p:cNvSpPr txBox="1"/>
          <p:nvPr/>
        </p:nvSpPr>
        <p:spPr>
          <a:xfrm>
            <a:off x="7276407" y="2360814"/>
            <a:ext cx="45664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Groep 1:</a:t>
            </a:r>
          </a:p>
          <a:p>
            <a:r>
              <a:rPr lang="nl-NL" dirty="0"/>
              <a:t>Gabriela</a:t>
            </a:r>
          </a:p>
          <a:p>
            <a:r>
              <a:rPr lang="nl-NL" dirty="0"/>
              <a:t>Sander</a:t>
            </a:r>
          </a:p>
          <a:p>
            <a:r>
              <a:rPr lang="nl-NL" dirty="0"/>
              <a:t>Meike </a:t>
            </a:r>
          </a:p>
          <a:p>
            <a:r>
              <a:rPr lang="nl-NL" dirty="0"/>
              <a:t>Marissa</a:t>
            </a:r>
          </a:p>
          <a:p>
            <a:endParaRPr lang="nl-NL" dirty="0"/>
          </a:p>
          <a:p>
            <a:r>
              <a:rPr lang="nl-NL" b="1" dirty="0"/>
              <a:t>Groep 2:</a:t>
            </a:r>
          </a:p>
          <a:p>
            <a:r>
              <a:rPr lang="nl-NL" dirty="0"/>
              <a:t>Jorn</a:t>
            </a:r>
          </a:p>
          <a:p>
            <a:r>
              <a:rPr lang="nl-NL" dirty="0"/>
              <a:t>Sam</a:t>
            </a:r>
          </a:p>
          <a:p>
            <a:r>
              <a:rPr lang="nl-NL" dirty="0"/>
              <a:t>Harris</a:t>
            </a:r>
          </a:p>
          <a:p>
            <a:r>
              <a:rPr lang="nl-NL" dirty="0"/>
              <a:t>Martijn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20741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Breedbeeld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Feedback-friends LA2 LBS 22-23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Feedback-friends LA2 LBS 22-23</dc:title>
  <dc:creator>Machiel Huizer</dc:creator>
  <cp:lastModifiedBy>Machiel Huizer</cp:lastModifiedBy>
  <cp:revision>1</cp:revision>
  <dcterms:created xsi:type="dcterms:W3CDTF">2022-10-06T11:14:06Z</dcterms:created>
  <dcterms:modified xsi:type="dcterms:W3CDTF">2022-10-06T11:14:07Z</dcterms:modified>
</cp:coreProperties>
</file>